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5638-F135-474B-B089-1001CFCA2DFA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2DF7-DF73-4A7F-9F2A-92E3BE44E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5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5638-F135-474B-B089-1001CFCA2DFA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2DF7-DF73-4A7F-9F2A-92E3BE44E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33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5638-F135-474B-B089-1001CFCA2DFA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2DF7-DF73-4A7F-9F2A-92E3BE44E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60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5638-F135-474B-B089-1001CFCA2DFA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2DF7-DF73-4A7F-9F2A-92E3BE44E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47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5638-F135-474B-B089-1001CFCA2DFA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2DF7-DF73-4A7F-9F2A-92E3BE44E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16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5638-F135-474B-B089-1001CFCA2DFA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2DF7-DF73-4A7F-9F2A-92E3BE44E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11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5638-F135-474B-B089-1001CFCA2DFA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2DF7-DF73-4A7F-9F2A-92E3BE44E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28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5638-F135-474B-B089-1001CFCA2DFA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2DF7-DF73-4A7F-9F2A-92E3BE44E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0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5638-F135-474B-B089-1001CFCA2DFA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2DF7-DF73-4A7F-9F2A-92E3BE44E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07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5638-F135-474B-B089-1001CFCA2DFA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2DF7-DF73-4A7F-9F2A-92E3BE44E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57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5638-F135-474B-B089-1001CFCA2DFA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2DF7-DF73-4A7F-9F2A-92E3BE44E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B5638-F135-474B-B089-1001CFCA2DFA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52DF7-DF73-4A7F-9F2A-92E3BE44E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18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Автоматизация звука 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 слогах, </a:t>
            </a:r>
            <a:r>
              <a:rPr lang="ru-RU" dirty="0" smtClean="0"/>
              <a:t>чистоговорках</a:t>
            </a:r>
            <a:r>
              <a:rPr lang="ru-RU" smtClean="0"/>
              <a:t>, </a:t>
            </a:r>
            <a:r>
              <a:rPr lang="ru-RU" smtClean="0"/>
              <a:t>скороговорках, стихах.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01" y="4051464"/>
            <a:ext cx="5121499" cy="28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Автоматизация звука р в слогах.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 – ро –</a:t>
            </a:r>
            <a:r>
              <a:rPr lang="ru-RU" dirty="0" err="1" smtClean="0"/>
              <a:t>ру</a:t>
            </a:r>
            <a:r>
              <a:rPr lang="ru-RU" dirty="0" smtClean="0"/>
              <a:t>                ро – </a:t>
            </a:r>
            <a:r>
              <a:rPr lang="ru-RU" dirty="0" err="1" smtClean="0"/>
              <a:t>ру</a:t>
            </a:r>
            <a:r>
              <a:rPr lang="ru-RU" dirty="0" smtClean="0"/>
              <a:t> – </a:t>
            </a:r>
            <a:r>
              <a:rPr lang="ru-RU" dirty="0" err="1" smtClean="0"/>
              <a:t>ры</a:t>
            </a:r>
            <a:r>
              <a:rPr lang="ru-RU" dirty="0" smtClean="0"/>
              <a:t>       ар – ор – </a:t>
            </a:r>
            <a:r>
              <a:rPr lang="ru-RU" dirty="0" err="1" smtClean="0"/>
              <a:t>ур</a:t>
            </a:r>
            <a:r>
              <a:rPr lang="ru-RU" dirty="0" smtClean="0"/>
              <a:t>       </a:t>
            </a:r>
            <a:r>
              <a:rPr lang="ru-RU" dirty="0" err="1" smtClean="0"/>
              <a:t>ур</a:t>
            </a:r>
            <a:r>
              <a:rPr lang="ru-RU" dirty="0" smtClean="0"/>
              <a:t> – эр - ар</a:t>
            </a:r>
          </a:p>
          <a:p>
            <a:r>
              <a:rPr lang="ru-RU" dirty="0" err="1" smtClean="0"/>
              <a:t>Ры</a:t>
            </a:r>
            <a:r>
              <a:rPr lang="ru-RU" dirty="0" smtClean="0"/>
              <a:t> – ро – </a:t>
            </a:r>
            <a:r>
              <a:rPr lang="ru-RU" dirty="0" err="1" smtClean="0"/>
              <a:t>ра</a:t>
            </a:r>
            <a:r>
              <a:rPr lang="ru-RU" dirty="0" smtClean="0"/>
              <a:t>              </a:t>
            </a:r>
            <a:r>
              <a:rPr lang="ru-RU" dirty="0" err="1" smtClean="0"/>
              <a:t>ра</a:t>
            </a:r>
            <a:r>
              <a:rPr lang="ru-RU" dirty="0" smtClean="0"/>
              <a:t> – </a:t>
            </a:r>
            <a:r>
              <a:rPr lang="ru-RU" dirty="0" err="1" smtClean="0"/>
              <a:t>ры</a:t>
            </a:r>
            <a:r>
              <a:rPr lang="ru-RU" dirty="0" smtClean="0"/>
              <a:t> – </a:t>
            </a:r>
            <a:r>
              <a:rPr lang="ru-RU" dirty="0" err="1" smtClean="0"/>
              <a:t>рэ</a:t>
            </a:r>
            <a:r>
              <a:rPr lang="ru-RU" dirty="0" smtClean="0"/>
              <a:t>        ор – ар – </a:t>
            </a:r>
            <a:r>
              <a:rPr lang="ru-RU" dirty="0" err="1" smtClean="0"/>
              <a:t>ур</a:t>
            </a:r>
            <a:r>
              <a:rPr lang="ru-RU" dirty="0" smtClean="0"/>
              <a:t>       </a:t>
            </a:r>
            <a:r>
              <a:rPr lang="ru-RU" dirty="0" err="1" smtClean="0"/>
              <a:t>ыр</a:t>
            </a:r>
            <a:r>
              <a:rPr lang="ru-RU" dirty="0" smtClean="0"/>
              <a:t> – </a:t>
            </a:r>
            <a:r>
              <a:rPr lang="ru-RU" dirty="0" err="1" smtClean="0"/>
              <a:t>ур</a:t>
            </a:r>
            <a:r>
              <a:rPr lang="ru-RU" dirty="0" smtClean="0"/>
              <a:t> - ор</a:t>
            </a:r>
          </a:p>
          <a:p>
            <a:r>
              <a:rPr lang="ru-RU" dirty="0" err="1" smtClean="0"/>
              <a:t>Ру</a:t>
            </a:r>
            <a:r>
              <a:rPr lang="ru-RU" dirty="0" smtClean="0"/>
              <a:t> – ро – </a:t>
            </a:r>
            <a:r>
              <a:rPr lang="ru-RU" dirty="0" err="1" smtClean="0"/>
              <a:t>ра</a:t>
            </a:r>
            <a:r>
              <a:rPr lang="ru-RU" dirty="0" smtClean="0"/>
              <a:t>               </a:t>
            </a:r>
            <a:r>
              <a:rPr lang="ru-RU" dirty="0" err="1" smtClean="0"/>
              <a:t>рэ</a:t>
            </a:r>
            <a:r>
              <a:rPr lang="ru-RU" dirty="0" smtClean="0"/>
              <a:t> –</a:t>
            </a:r>
            <a:r>
              <a:rPr lang="ru-RU" dirty="0" err="1" smtClean="0"/>
              <a:t>ра</a:t>
            </a:r>
            <a:r>
              <a:rPr lang="ru-RU" dirty="0" smtClean="0"/>
              <a:t> -ро            ор – </a:t>
            </a:r>
            <a:r>
              <a:rPr lang="ru-RU" dirty="0" err="1" smtClean="0"/>
              <a:t>ур</a:t>
            </a:r>
            <a:r>
              <a:rPr lang="ru-RU" dirty="0" smtClean="0"/>
              <a:t> – эр       </a:t>
            </a:r>
            <a:r>
              <a:rPr lang="ru-RU" dirty="0" err="1" smtClean="0"/>
              <a:t>ыр</a:t>
            </a:r>
            <a:r>
              <a:rPr lang="ru-RU" dirty="0" smtClean="0"/>
              <a:t> – эр - ор</a:t>
            </a:r>
          </a:p>
          <a:p>
            <a:r>
              <a:rPr lang="ru-RU" dirty="0" smtClean="0"/>
              <a:t>Ро –</a:t>
            </a:r>
            <a:r>
              <a:rPr lang="ru-RU" dirty="0" err="1" smtClean="0"/>
              <a:t>ра</a:t>
            </a:r>
            <a:r>
              <a:rPr lang="ru-RU" dirty="0"/>
              <a:t> </a:t>
            </a:r>
            <a:r>
              <a:rPr lang="ru-RU" dirty="0" smtClean="0"/>
              <a:t>–</a:t>
            </a:r>
            <a:r>
              <a:rPr lang="ru-RU" dirty="0" err="1" smtClean="0"/>
              <a:t>ры</a:t>
            </a:r>
            <a:r>
              <a:rPr lang="ru-RU" dirty="0" smtClean="0"/>
              <a:t>                </a:t>
            </a:r>
            <a:r>
              <a:rPr lang="ru-RU" dirty="0" err="1" smtClean="0"/>
              <a:t>ру</a:t>
            </a:r>
            <a:r>
              <a:rPr lang="ru-RU" dirty="0" smtClean="0"/>
              <a:t> – </a:t>
            </a:r>
            <a:r>
              <a:rPr lang="ru-RU" dirty="0" err="1" smtClean="0"/>
              <a:t>ры</a:t>
            </a:r>
            <a:r>
              <a:rPr lang="ru-RU" dirty="0" smtClean="0"/>
              <a:t> – ро      </a:t>
            </a:r>
          </a:p>
          <a:p>
            <a:r>
              <a:rPr lang="ru-RU" dirty="0" err="1" smtClean="0"/>
              <a:t>Ру</a:t>
            </a:r>
            <a:r>
              <a:rPr lang="ru-RU" dirty="0" smtClean="0"/>
              <a:t> – </a:t>
            </a:r>
            <a:r>
              <a:rPr lang="ru-RU" dirty="0" err="1" smtClean="0"/>
              <a:t>ра</a:t>
            </a:r>
            <a:r>
              <a:rPr lang="ru-RU" dirty="0" smtClean="0"/>
              <a:t> –ро                                              </a:t>
            </a:r>
          </a:p>
          <a:p>
            <a:r>
              <a:rPr lang="ru-RU" dirty="0" err="1" smtClean="0"/>
              <a:t>Рэ</a:t>
            </a:r>
            <a:r>
              <a:rPr lang="ru-RU" dirty="0" smtClean="0"/>
              <a:t> – </a:t>
            </a:r>
            <a:r>
              <a:rPr lang="ru-RU" dirty="0" err="1" smtClean="0"/>
              <a:t>ра</a:t>
            </a:r>
            <a:r>
              <a:rPr lang="ru-RU" dirty="0" smtClean="0"/>
              <a:t> - ро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06" y="2842739"/>
            <a:ext cx="4757499" cy="486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Автоматизация звука р в слогах.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Эр – ар – ор          ара – </a:t>
            </a:r>
            <a:r>
              <a:rPr lang="ru-RU" dirty="0" err="1" smtClean="0"/>
              <a:t>оро</a:t>
            </a:r>
            <a:r>
              <a:rPr lang="ru-RU" dirty="0" smtClean="0"/>
              <a:t> – уру                  </a:t>
            </a:r>
          </a:p>
          <a:p>
            <a:r>
              <a:rPr lang="ru-RU" dirty="0" smtClean="0"/>
              <a:t>Эр – </a:t>
            </a:r>
            <a:r>
              <a:rPr lang="ru-RU" dirty="0" err="1" smtClean="0"/>
              <a:t>ур</a:t>
            </a:r>
            <a:r>
              <a:rPr lang="ru-RU" dirty="0" smtClean="0"/>
              <a:t> – </a:t>
            </a:r>
            <a:r>
              <a:rPr lang="ru-RU" dirty="0" err="1" smtClean="0"/>
              <a:t>ыр</a:t>
            </a:r>
            <a:r>
              <a:rPr lang="ru-RU" dirty="0" smtClean="0"/>
              <a:t>          </a:t>
            </a:r>
            <a:r>
              <a:rPr lang="ru-RU" dirty="0" err="1" smtClean="0"/>
              <a:t>ыры</a:t>
            </a:r>
            <a:r>
              <a:rPr lang="ru-RU" dirty="0" smtClean="0"/>
              <a:t> – </a:t>
            </a:r>
            <a:r>
              <a:rPr lang="ru-RU" dirty="0" err="1" smtClean="0"/>
              <a:t>эрэ</a:t>
            </a:r>
            <a:r>
              <a:rPr lang="ru-RU" dirty="0" smtClean="0"/>
              <a:t> -уру   </a:t>
            </a:r>
          </a:p>
          <a:p>
            <a:r>
              <a:rPr lang="ru-RU" dirty="0" smtClean="0"/>
              <a:t>Эр – </a:t>
            </a:r>
            <a:r>
              <a:rPr lang="ru-RU" dirty="0" err="1" smtClean="0"/>
              <a:t>ыр</a:t>
            </a:r>
            <a:r>
              <a:rPr lang="ru-RU" dirty="0" smtClean="0"/>
              <a:t> – ар          </a:t>
            </a:r>
            <a:r>
              <a:rPr lang="ru-RU" dirty="0"/>
              <a:t>ара – </a:t>
            </a:r>
            <a:r>
              <a:rPr lang="ru-RU" dirty="0" err="1"/>
              <a:t>эрэ</a:t>
            </a:r>
            <a:r>
              <a:rPr lang="ru-RU" dirty="0"/>
              <a:t> - </a:t>
            </a:r>
            <a:r>
              <a:rPr lang="ru-RU" dirty="0" err="1"/>
              <a:t>ыры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эрэ</a:t>
            </a:r>
            <a:r>
              <a:rPr lang="ru-RU" dirty="0" smtClean="0"/>
              <a:t> – ара – </a:t>
            </a:r>
            <a:r>
              <a:rPr lang="ru-RU" dirty="0" err="1" smtClean="0"/>
              <a:t>оро</a:t>
            </a:r>
            <a:r>
              <a:rPr lang="ru-RU" dirty="0" smtClean="0"/>
              <a:t>         уру – </a:t>
            </a:r>
            <a:r>
              <a:rPr lang="ru-RU" dirty="0" err="1" smtClean="0"/>
              <a:t>оро</a:t>
            </a:r>
            <a:r>
              <a:rPr lang="ru-RU" dirty="0" smtClean="0"/>
              <a:t> - ара</a:t>
            </a:r>
          </a:p>
          <a:p>
            <a:r>
              <a:rPr lang="ru-RU" dirty="0" err="1" smtClean="0"/>
              <a:t>Оро</a:t>
            </a:r>
            <a:r>
              <a:rPr lang="ru-RU" dirty="0" smtClean="0"/>
              <a:t> – ара – </a:t>
            </a:r>
            <a:r>
              <a:rPr lang="ru-RU" dirty="0" err="1" smtClean="0"/>
              <a:t>ыры</a:t>
            </a:r>
            <a:r>
              <a:rPr lang="ru-RU" dirty="0" smtClean="0"/>
              <a:t>       уру –</a:t>
            </a:r>
            <a:r>
              <a:rPr lang="ru-RU" dirty="0" err="1" smtClean="0"/>
              <a:t>ыры</a:t>
            </a:r>
            <a:r>
              <a:rPr lang="ru-RU" dirty="0" smtClean="0"/>
              <a:t> -ара</a:t>
            </a:r>
          </a:p>
          <a:p>
            <a:r>
              <a:rPr lang="ru-RU" dirty="0" err="1" smtClean="0"/>
              <a:t>Эрэ</a:t>
            </a:r>
            <a:r>
              <a:rPr lang="ru-RU" dirty="0" smtClean="0"/>
              <a:t> – </a:t>
            </a:r>
            <a:r>
              <a:rPr lang="ru-RU" dirty="0" err="1" smtClean="0"/>
              <a:t>оро</a:t>
            </a:r>
            <a:r>
              <a:rPr lang="ru-RU" dirty="0" smtClean="0"/>
              <a:t> -уру           </a:t>
            </a:r>
            <a:r>
              <a:rPr lang="ru-RU" dirty="0" err="1" smtClean="0"/>
              <a:t>ыры</a:t>
            </a:r>
            <a:r>
              <a:rPr lang="ru-RU" dirty="0" smtClean="0"/>
              <a:t> – </a:t>
            </a:r>
            <a:r>
              <a:rPr lang="ru-RU" dirty="0" err="1" smtClean="0"/>
              <a:t>эрэ</a:t>
            </a:r>
            <a:r>
              <a:rPr lang="ru-RU" dirty="0" smtClean="0"/>
              <a:t> – </a:t>
            </a:r>
            <a:r>
              <a:rPr lang="ru-RU" dirty="0" err="1" smtClean="0"/>
              <a:t>оро</a:t>
            </a:r>
            <a:r>
              <a:rPr lang="ru-RU" dirty="0" smtClean="0"/>
              <a:t>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51" y="861206"/>
            <a:ext cx="6869828" cy="599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77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Чистоговорки</a:t>
            </a:r>
            <a:r>
              <a:rPr lang="ru-RU" dirty="0" smtClean="0"/>
              <a:t>  со звуком 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Ра- </a:t>
            </a:r>
            <a:r>
              <a:rPr lang="ru-RU" dirty="0" err="1" smtClean="0"/>
              <a:t>ра</a:t>
            </a:r>
            <a:r>
              <a:rPr lang="ru-RU" dirty="0" smtClean="0"/>
              <a:t> – </a:t>
            </a:r>
            <a:r>
              <a:rPr lang="ru-RU" dirty="0" err="1" smtClean="0"/>
              <a:t>ра</a:t>
            </a:r>
            <a:r>
              <a:rPr lang="ru-RU" dirty="0" smtClean="0"/>
              <a:t> – на дворе жара.</a:t>
            </a:r>
          </a:p>
          <a:p>
            <a:r>
              <a:rPr lang="ru-RU" dirty="0" smtClean="0"/>
              <a:t>Ра –</a:t>
            </a:r>
            <a:r>
              <a:rPr lang="ru-RU" dirty="0" err="1" smtClean="0"/>
              <a:t>ра</a:t>
            </a:r>
            <a:r>
              <a:rPr lang="ru-RU" dirty="0" smtClean="0"/>
              <a:t> - </a:t>
            </a:r>
            <a:r>
              <a:rPr lang="ru-RU" dirty="0" err="1" smtClean="0"/>
              <a:t>ра</a:t>
            </a:r>
            <a:r>
              <a:rPr lang="ru-RU" dirty="0" smtClean="0"/>
              <a:t> – в детский сад идти пора.</a:t>
            </a:r>
          </a:p>
          <a:p>
            <a:r>
              <a:rPr lang="ru-RU" dirty="0" smtClean="0"/>
              <a:t>Ро</a:t>
            </a:r>
            <a:r>
              <a:rPr lang="ru-RU" dirty="0"/>
              <a:t> </a:t>
            </a:r>
            <a:r>
              <a:rPr lang="ru-RU" dirty="0" smtClean="0"/>
              <a:t>– ро – ро – едим на метро.</a:t>
            </a:r>
          </a:p>
          <a:p>
            <a:r>
              <a:rPr lang="ru-RU" dirty="0" smtClean="0"/>
              <a:t>Ро – ро –ро – красное перо.</a:t>
            </a:r>
          </a:p>
          <a:p>
            <a:r>
              <a:rPr lang="ru-RU" dirty="0" err="1" smtClean="0"/>
              <a:t>Ру</a:t>
            </a:r>
            <a:r>
              <a:rPr lang="ru-RU" dirty="0" smtClean="0"/>
              <a:t> – </a:t>
            </a:r>
            <a:r>
              <a:rPr lang="ru-RU" dirty="0" err="1" smtClean="0"/>
              <a:t>ру</a:t>
            </a:r>
            <a:r>
              <a:rPr lang="ru-RU" dirty="0" smtClean="0"/>
              <a:t> –</a:t>
            </a:r>
            <a:r>
              <a:rPr lang="ru-RU" dirty="0" err="1" smtClean="0"/>
              <a:t>ру</a:t>
            </a:r>
            <a:r>
              <a:rPr lang="ru-RU" dirty="0" smtClean="0"/>
              <a:t> – погуляем мы в бору.</a:t>
            </a:r>
          </a:p>
          <a:p>
            <a:r>
              <a:rPr lang="ru-RU" dirty="0" err="1" smtClean="0"/>
              <a:t>Ру</a:t>
            </a:r>
            <a:r>
              <a:rPr lang="ru-RU" dirty="0" smtClean="0"/>
              <a:t> –</a:t>
            </a:r>
            <a:r>
              <a:rPr lang="ru-RU" dirty="0" err="1" smtClean="0"/>
              <a:t>ру</a:t>
            </a:r>
            <a:r>
              <a:rPr lang="ru-RU" dirty="0" smtClean="0"/>
              <a:t> – </a:t>
            </a:r>
            <a:r>
              <a:rPr lang="ru-RU" dirty="0" err="1" smtClean="0"/>
              <a:t>ру</a:t>
            </a:r>
            <a:r>
              <a:rPr lang="ru-RU" dirty="0" smtClean="0"/>
              <a:t> – крот залез в нору.</a:t>
            </a:r>
          </a:p>
          <a:p>
            <a:r>
              <a:rPr lang="ru-RU" dirty="0" err="1" smtClean="0"/>
              <a:t>Ры</a:t>
            </a:r>
            <a:r>
              <a:rPr lang="ru-RU" dirty="0" smtClean="0"/>
              <a:t> – </a:t>
            </a:r>
            <a:r>
              <a:rPr lang="ru-RU" dirty="0" err="1" smtClean="0"/>
              <a:t>ры</a:t>
            </a:r>
            <a:r>
              <a:rPr lang="ru-RU" dirty="0" smtClean="0"/>
              <a:t> – </a:t>
            </a:r>
            <a:r>
              <a:rPr lang="ru-RU" dirty="0" err="1" smtClean="0"/>
              <a:t>ры</a:t>
            </a:r>
            <a:r>
              <a:rPr lang="ru-RU" dirty="0" smtClean="0"/>
              <a:t> – красные шары.                                      </a:t>
            </a:r>
          </a:p>
          <a:p>
            <a:r>
              <a:rPr lang="ru-RU" dirty="0" err="1" smtClean="0"/>
              <a:t>Ры</a:t>
            </a:r>
            <a:r>
              <a:rPr lang="ru-RU" dirty="0" smtClean="0"/>
              <a:t> – </a:t>
            </a:r>
            <a:r>
              <a:rPr lang="ru-RU" dirty="0" err="1" smtClean="0"/>
              <a:t>ры</a:t>
            </a:r>
            <a:r>
              <a:rPr lang="ru-RU" dirty="0" smtClean="0"/>
              <a:t>- </a:t>
            </a:r>
            <a:r>
              <a:rPr lang="ru-RU" dirty="0" err="1" smtClean="0"/>
              <a:t>ры</a:t>
            </a:r>
            <a:r>
              <a:rPr lang="ru-RU" dirty="0" smtClean="0"/>
              <a:t> – эти комары.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3" y="1728456"/>
            <a:ext cx="4361697" cy="487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79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Чистоговорки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Рок – рок – рок – покупаю я сырок.</a:t>
            </a:r>
          </a:p>
          <a:p>
            <a:r>
              <a:rPr lang="ru-RU" dirty="0" smtClean="0"/>
              <a:t>Рок – рок – рок – потяните за шнурок.</a:t>
            </a:r>
          </a:p>
          <a:p>
            <a:r>
              <a:rPr lang="ru-RU" dirty="0" smtClean="0"/>
              <a:t>Ром – ром – ром – по реке плывёт паром.</a:t>
            </a:r>
          </a:p>
          <a:p>
            <a:r>
              <a:rPr lang="ru-RU" dirty="0" smtClean="0"/>
              <a:t>Рок – рок – рок – осторожно бугорок.</a:t>
            </a:r>
          </a:p>
          <a:p>
            <a:r>
              <a:rPr lang="ru-RU" dirty="0" err="1" smtClean="0"/>
              <a:t>Тра</a:t>
            </a:r>
            <a:r>
              <a:rPr lang="ru-RU" dirty="0" smtClean="0"/>
              <a:t> – </a:t>
            </a:r>
            <a:r>
              <a:rPr lang="ru-RU" dirty="0" err="1" smtClean="0"/>
              <a:t>тра</a:t>
            </a:r>
            <a:r>
              <a:rPr lang="ru-RU" dirty="0" smtClean="0"/>
              <a:t> – </a:t>
            </a:r>
            <a:r>
              <a:rPr lang="ru-RU" dirty="0" err="1" smtClean="0"/>
              <a:t>тра</a:t>
            </a:r>
            <a:r>
              <a:rPr lang="ru-RU" dirty="0" smtClean="0"/>
              <a:t> – сидят дети у костра.</a:t>
            </a:r>
          </a:p>
          <a:p>
            <a:r>
              <a:rPr lang="ru-RU" dirty="0" err="1" smtClean="0"/>
              <a:t>Тро</a:t>
            </a:r>
            <a:r>
              <a:rPr lang="ru-RU" dirty="0" smtClean="0"/>
              <a:t> – </a:t>
            </a:r>
            <a:r>
              <a:rPr lang="ru-RU" dirty="0" err="1" smtClean="0"/>
              <a:t>тро</a:t>
            </a:r>
            <a:r>
              <a:rPr lang="ru-RU" dirty="0" smtClean="0"/>
              <a:t> – </a:t>
            </a:r>
            <a:r>
              <a:rPr lang="ru-RU" dirty="0" err="1" smtClean="0"/>
              <a:t>тро</a:t>
            </a:r>
            <a:r>
              <a:rPr lang="ru-RU" dirty="0" smtClean="0"/>
              <a:t> -  мы идём в метро.</a:t>
            </a:r>
          </a:p>
          <a:p>
            <a:r>
              <a:rPr lang="ru-RU" dirty="0" smtClean="0"/>
              <a:t>Тру – тру – тру – бьются листья на ветру.</a:t>
            </a:r>
          </a:p>
          <a:p>
            <a:r>
              <a:rPr lang="ru-RU" dirty="0" err="1" smtClean="0"/>
              <a:t>Дра</a:t>
            </a:r>
            <a:r>
              <a:rPr lang="ru-RU" dirty="0" smtClean="0"/>
              <a:t> – </a:t>
            </a:r>
            <a:r>
              <a:rPr lang="ru-RU" dirty="0" err="1" smtClean="0"/>
              <a:t>дра</a:t>
            </a:r>
            <a:r>
              <a:rPr lang="ru-RU" dirty="0" smtClean="0"/>
              <a:t>- </a:t>
            </a:r>
            <a:r>
              <a:rPr lang="ru-RU" dirty="0" err="1" smtClean="0"/>
              <a:t>дра</a:t>
            </a:r>
            <a:r>
              <a:rPr lang="ru-RU" dirty="0" smtClean="0"/>
              <a:t> – несёт Дима два ведра.</a:t>
            </a:r>
          </a:p>
          <a:p>
            <a:r>
              <a:rPr lang="ru-RU" dirty="0" err="1" smtClean="0"/>
              <a:t>Бро</a:t>
            </a:r>
            <a:r>
              <a:rPr lang="ru-RU" dirty="0" smtClean="0"/>
              <a:t> –</a:t>
            </a:r>
            <a:r>
              <a:rPr lang="ru-RU" dirty="0" err="1" smtClean="0"/>
              <a:t>бро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бро</a:t>
            </a:r>
            <a:r>
              <a:rPr lang="ru-RU" dirty="0" smtClean="0"/>
              <a:t> – делайте добро.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69" y="3216744"/>
            <a:ext cx="4476465" cy="309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67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Чистоговорки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Дро</a:t>
            </a:r>
            <a:r>
              <a:rPr lang="ru-RU" dirty="0" smtClean="0"/>
              <a:t> – </a:t>
            </a:r>
            <a:r>
              <a:rPr lang="ru-RU" dirty="0" err="1" smtClean="0"/>
              <a:t>дро</a:t>
            </a:r>
            <a:r>
              <a:rPr lang="ru-RU" dirty="0" smtClean="0"/>
              <a:t> – </a:t>
            </a:r>
            <a:r>
              <a:rPr lang="ru-RU" dirty="0" err="1" smtClean="0"/>
              <a:t>дро</a:t>
            </a:r>
            <a:r>
              <a:rPr lang="ru-RU" dirty="0" smtClean="0"/>
              <a:t> – у Кати новое ведро.</a:t>
            </a:r>
          </a:p>
          <a:p>
            <a:r>
              <a:rPr lang="ru-RU" dirty="0" smtClean="0"/>
              <a:t>Ра – </a:t>
            </a:r>
            <a:r>
              <a:rPr lang="ru-RU" dirty="0" err="1" smtClean="0"/>
              <a:t>ра</a:t>
            </a:r>
            <a:r>
              <a:rPr lang="ru-RU" dirty="0" smtClean="0"/>
              <a:t> – </a:t>
            </a:r>
            <a:r>
              <a:rPr lang="ru-RU" dirty="0" err="1" smtClean="0"/>
              <a:t>ра</a:t>
            </a:r>
            <a:r>
              <a:rPr lang="ru-RU" dirty="0" smtClean="0"/>
              <a:t> – рама, радуга, гора.</a:t>
            </a:r>
          </a:p>
          <a:p>
            <a:r>
              <a:rPr lang="ru-RU" dirty="0" err="1" smtClean="0"/>
              <a:t>Ры</a:t>
            </a:r>
            <a:r>
              <a:rPr lang="ru-RU" dirty="0" smtClean="0"/>
              <a:t> – </a:t>
            </a:r>
            <a:r>
              <a:rPr lang="ru-RU" dirty="0" err="1" smtClean="0"/>
              <a:t>ры</a:t>
            </a:r>
            <a:r>
              <a:rPr lang="ru-RU" dirty="0" smtClean="0"/>
              <a:t> –</a:t>
            </a:r>
            <a:r>
              <a:rPr lang="ru-RU" dirty="0" err="1" smtClean="0"/>
              <a:t>ры</a:t>
            </a:r>
            <a:r>
              <a:rPr lang="ru-RU" dirty="0"/>
              <a:t> </a:t>
            </a:r>
            <a:r>
              <a:rPr lang="ru-RU" dirty="0" smtClean="0"/>
              <a:t>– рынок, рыба, комары.                </a:t>
            </a:r>
          </a:p>
          <a:p>
            <a:r>
              <a:rPr lang="ru-RU" dirty="0" smtClean="0"/>
              <a:t>Ро – ро – ро – роза, Родина, ведро.</a:t>
            </a:r>
          </a:p>
          <a:p>
            <a:r>
              <a:rPr lang="ru-RU" dirty="0" err="1" smtClean="0"/>
              <a:t>Ру</a:t>
            </a:r>
            <a:r>
              <a:rPr lang="ru-RU" dirty="0" smtClean="0"/>
              <a:t> – </a:t>
            </a:r>
            <a:r>
              <a:rPr lang="ru-RU" dirty="0" err="1" smtClean="0"/>
              <a:t>ру</a:t>
            </a:r>
            <a:r>
              <a:rPr lang="ru-RU" dirty="0" smtClean="0"/>
              <a:t> – </a:t>
            </a:r>
            <a:r>
              <a:rPr lang="ru-RU" dirty="0" err="1" smtClean="0"/>
              <a:t>ру</a:t>
            </a:r>
            <a:r>
              <a:rPr lang="ru-RU" dirty="0" smtClean="0"/>
              <a:t> – руки, ручки, кенгуру.</a:t>
            </a:r>
          </a:p>
          <a:p>
            <a:r>
              <a:rPr lang="ru-RU" dirty="0" smtClean="0"/>
              <a:t>Ра- </a:t>
            </a:r>
            <a:r>
              <a:rPr lang="ru-RU" dirty="0" err="1" smtClean="0"/>
              <a:t>ра</a:t>
            </a:r>
            <a:r>
              <a:rPr lang="ru-RU" dirty="0" smtClean="0"/>
              <a:t> – </a:t>
            </a:r>
            <a:r>
              <a:rPr lang="ru-RU" dirty="0" err="1" smtClean="0"/>
              <a:t>ра</a:t>
            </a:r>
            <a:r>
              <a:rPr lang="ru-RU" dirty="0" smtClean="0"/>
              <a:t> – Рае нравится жара.</a:t>
            </a:r>
          </a:p>
          <a:p>
            <a:r>
              <a:rPr lang="ru-RU" dirty="0" err="1" smtClean="0"/>
              <a:t>Ру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ру</a:t>
            </a:r>
            <a:r>
              <a:rPr lang="ru-RU" dirty="0" smtClean="0"/>
              <a:t> – </a:t>
            </a:r>
            <a:r>
              <a:rPr lang="ru-RU" dirty="0" err="1" smtClean="0"/>
              <a:t>ру</a:t>
            </a:r>
            <a:r>
              <a:rPr lang="ru-RU" dirty="0" smtClean="0"/>
              <a:t> –в роще бродит кенгуру.</a:t>
            </a:r>
          </a:p>
          <a:p>
            <a:r>
              <a:rPr lang="ru-RU" dirty="0" smtClean="0"/>
              <a:t> ар – ар – ар – где ты санитар.                                                    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74" y="365125"/>
            <a:ext cx="6358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8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Логопедические стихи.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Р – рокочет и рычит,                                                              </a:t>
            </a:r>
          </a:p>
          <a:p>
            <a:pPr marL="0" indent="0">
              <a:buNone/>
            </a:pPr>
            <a:r>
              <a:rPr lang="ru-RU" dirty="0" smtClean="0"/>
              <a:t>Если пёс цепной рычит</a:t>
            </a:r>
          </a:p>
          <a:p>
            <a:pPr marL="0" indent="0">
              <a:buNone/>
            </a:pPr>
            <a:r>
              <a:rPr lang="ru-RU" dirty="0" smtClean="0"/>
              <a:t>Р- р –р –р –р –р – р – р – р – р.</a:t>
            </a:r>
          </a:p>
          <a:p>
            <a:pPr marL="0" indent="0">
              <a:buNone/>
            </a:pPr>
            <a:r>
              <a:rPr lang="ru-RU" dirty="0" smtClean="0"/>
              <a:t>Если мы мотор заводим:</a:t>
            </a:r>
          </a:p>
          <a:p>
            <a:pPr marL="0" indent="0">
              <a:buNone/>
            </a:pPr>
            <a:r>
              <a:rPr lang="ru-RU" dirty="0" smtClean="0"/>
              <a:t>Р –р –р –р –р –р- р –р –р –р.</a:t>
            </a:r>
          </a:p>
          <a:p>
            <a:pPr marL="0" indent="0">
              <a:buNone/>
            </a:pPr>
            <a:r>
              <a:rPr lang="ru-RU" dirty="0" smtClean="0"/>
              <a:t>Если к тигру в клетку входим.</a:t>
            </a:r>
          </a:p>
          <a:p>
            <a:pPr marL="0" indent="0">
              <a:buNone/>
            </a:pPr>
            <a:r>
              <a:rPr lang="ru-RU" dirty="0" smtClean="0"/>
              <a:t>Р – р – р – р –р – р – р –р – р –р.</a:t>
            </a:r>
          </a:p>
          <a:p>
            <a:pPr marL="0" indent="0">
              <a:buNone/>
            </a:pPr>
            <a:r>
              <a:rPr lang="ru-RU" dirty="0" smtClean="0"/>
              <a:t>Р – мотор в горах рычит.</a:t>
            </a:r>
          </a:p>
          <a:p>
            <a:pPr marL="0" indent="0">
              <a:buNone/>
            </a:pPr>
            <a:r>
              <a:rPr lang="ru-RU" dirty="0" smtClean="0"/>
              <a:t>Р- нам эхо прокричит.</a:t>
            </a:r>
          </a:p>
          <a:p>
            <a:pPr marL="0" indent="0">
              <a:buNone/>
            </a:pPr>
            <a:r>
              <a:rPr lang="ru-RU" dirty="0" smtClean="0"/>
              <a:t>Р –р – р –р –р –р –р –р –р –р –р.                                      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95" y="-118506"/>
            <a:ext cx="5704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скороговорка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Ехал Грека через реку,                                             </a:t>
            </a:r>
          </a:p>
          <a:p>
            <a:pPr marL="0" indent="0">
              <a:buNone/>
            </a:pPr>
            <a:r>
              <a:rPr lang="ru-RU" dirty="0" smtClean="0"/>
              <a:t>Видит Грека – в реке рак,</a:t>
            </a:r>
          </a:p>
          <a:p>
            <a:pPr marL="0" indent="0">
              <a:buNone/>
            </a:pPr>
            <a:r>
              <a:rPr lang="ru-RU" dirty="0" smtClean="0"/>
              <a:t>Сунул Грека руку в реку,</a:t>
            </a:r>
          </a:p>
          <a:p>
            <a:pPr marL="0" indent="0">
              <a:buNone/>
            </a:pPr>
            <a:r>
              <a:rPr lang="ru-RU" dirty="0" smtClean="0"/>
              <a:t>Рак за руку Греку цап.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Проворонила ворона воронёнка.</a:t>
            </a:r>
          </a:p>
          <a:p>
            <a:pPr marL="0" indent="0">
              <a:buNone/>
            </a:pPr>
            <a:r>
              <a:rPr lang="ru-RU" dirty="0" smtClean="0"/>
              <a:t>На дворе трава, на траве дрова, не руби </a:t>
            </a:r>
          </a:p>
          <a:p>
            <a:pPr marL="0" indent="0">
              <a:buNone/>
            </a:pPr>
            <a:r>
              <a:rPr lang="ru-RU" dirty="0"/>
              <a:t>д</a:t>
            </a:r>
            <a:r>
              <a:rPr lang="ru-RU" dirty="0" smtClean="0"/>
              <a:t>рова на траве дрова.                                          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38" y="1690688"/>
            <a:ext cx="5354762" cy="29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1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Спасибо,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172" y="1825625"/>
            <a:ext cx="3693655" cy="4351338"/>
          </a:xfrm>
        </p:spPr>
      </p:pic>
    </p:spTree>
    <p:extLst>
      <p:ext uri="{BB962C8B-B14F-4D97-AF65-F5344CB8AC3E}">
        <p14:creationId xmlns:p14="http://schemas.microsoft.com/office/powerpoint/2010/main" val="4066557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598</Words>
  <Application>Microsoft Office PowerPoint</Application>
  <PresentationFormat>Широкоэкранный</PresentationFormat>
  <Paragraphs>66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Автоматизация звука р</vt:lpstr>
      <vt:lpstr>Автоматизация звука р в слогах.</vt:lpstr>
      <vt:lpstr>Автоматизация звука р в слогах.</vt:lpstr>
      <vt:lpstr>Чистоговорки  со звуком Р</vt:lpstr>
      <vt:lpstr>Чистоговорки </vt:lpstr>
      <vt:lpstr>Чистоговорки</vt:lpstr>
      <vt:lpstr>Логопедические стихи.</vt:lpstr>
      <vt:lpstr>скороговорка</vt:lpstr>
      <vt:lpstr>Спасибо,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р</dc:title>
  <dc:creator>admin</dc:creator>
  <cp:lastModifiedBy>admin</cp:lastModifiedBy>
  <cp:revision>13</cp:revision>
  <dcterms:created xsi:type="dcterms:W3CDTF">2022-09-26T03:05:51Z</dcterms:created>
  <dcterms:modified xsi:type="dcterms:W3CDTF">2022-09-26T04:39:56Z</dcterms:modified>
</cp:coreProperties>
</file>